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8"/>
  </p:notes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0" d="100"/>
          <a:sy n="50" d="100"/>
        </p:scale>
        <p:origin x="946" y="43"/>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CDDB2C-475A-459B-B147-040A0D189D50}" type="datetimeFigureOut">
              <a:rPr lang="en-GB" smtClean="0"/>
              <a:t>16/10/2020</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A945B2-DA7C-471F-8B62-AB2674F3C194}" type="slidenum">
              <a:rPr lang="en-GB" smtClean="0"/>
              <a:t>‹#›</a:t>
            </a:fld>
            <a:endParaRPr lang="en-GB" dirty="0"/>
          </a:p>
        </p:txBody>
      </p:sp>
    </p:spTree>
    <p:extLst>
      <p:ext uri="{BB962C8B-B14F-4D97-AF65-F5344CB8AC3E}">
        <p14:creationId xmlns:p14="http://schemas.microsoft.com/office/powerpoint/2010/main" val="8569629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latin typeface="Times New Roman" panose="02020603050405020304" pitchFamily="18" charset="0"/>
                <a:cs typeface="Times New Roman" panose="02020603050405020304" pitchFamily="18" charset="0"/>
              </a:rPr>
              <a:t>Above is a photo taken in Starbucks, a famous coffee shop franchise with branches almost all over the world. The</a:t>
            </a:r>
            <a:r>
              <a:rPr lang="en-GB" baseline="0" dirty="0" smtClean="0">
                <a:latin typeface="Times New Roman" panose="02020603050405020304" pitchFamily="18" charset="0"/>
                <a:cs typeface="Times New Roman" panose="02020603050405020304" pitchFamily="18" charset="0"/>
              </a:rPr>
              <a:t> photo was taken before the Covid-19 pandemic which was first reported in 2019 in China before it spread to the United States of America in January (</a:t>
            </a:r>
            <a:r>
              <a:rPr lang="en-GB" sz="1200" dirty="0" smtClean="0">
                <a:latin typeface="Times New Roman" panose="02020603050405020304" pitchFamily="18" charset="0"/>
                <a:cs typeface="Times New Roman" panose="02020603050405020304" pitchFamily="18" charset="0"/>
              </a:rPr>
              <a:t>Bai et al, 2020)</a:t>
            </a:r>
            <a:r>
              <a:rPr lang="en-GB" baseline="0" dirty="0" smtClean="0">
                <a:latin typeface="Times New Roman" panose="02020603050405020304" pitchFamily="18" charset="0"/>
                <a:cs typeface="Times New Roman" panose="02020603050405020304" pitchFamily="18" charset="0"/>
              </a:rPr>
              <a:t>. This was what our normal was before the pandemic hit.</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F1A945B2-DA7C-471F-8B62-AB2674F3C194}" type="slidenum">
              <a:rPr lang="en-GB" smtClean="0"/>
              <a:t>2</a:t>
            </a:fld>
            <a:endParaRPr lang="en-GB" dirty="0"/>
          </a:p>
        </p:txBody>
      </p:sp>
    </p:spTree>
    <p:extLst>
      <p:ext uri="{BB962C8B-B14F-4D97-AF65-F5344CB8AC3E}">
        <p14:creationId xmlns:p14="http://schemas.microsoft.com/office/powerpoint/2010/main" val="7451433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latin typeface="Times New Roman" panose="02020603050405020304" pitchFamily="18" charset="0"/>
                <a:cs typeface="Times New Roman" panose="02020603050405020304" pitchFamily="18" charset="0"/>
              </a:rPr>
              <a:t>Covid-19</a:t>
            </a:r>
            <a:r>
              <a:rPr lang="en-GB" baseline="0" dirty="0" smtClean="0">
                <a:latin typeface="Times New Roman" panose="02020603050405020304" pitchFamily="18" charset="0"/>
                <a:cs typeface="Times New Roman" panose="02020603050405020304" pitchFamily="18" charset="0"/>
              </a:rPr>
              <a:t> reached many nations by march 2020 forcing them to lockdown to try and reduce the spread of this disease. The above photo was taken after the lockdown restrictions were eased. Most businesses have opted to either do deliveries or get online in order to abide by the social distancing rule which was invoked due to the pandemic. This is our new normal because of the pandemic (</a:t>
            </a:r>
            <a:r>
              <a:rPr lang="en-GB" sz="1200" dirty="0" smtClean="0">
                <a:latin typeface="Times New Roman" panose="02020603050405020304" pitchFamily="18" charset="0"/>
                <a:cs typeface="Times New Roman" panose="02020603050405020304" pitchFamily="18" charset="0"/>
              </a:rPr>
              <a:t>Courtemanche et al, 2020)</a:t>
            </a:r>
            <a:r>
              <a:rPr lang="en-GB" baseline="0" dirty="0" smtClean="0">
                <a:latin typeface="Times New Roman" panose="02020603050405020304" pitchFamily="18" charset="0"/>
                <a:cs typeface="Times New Roman" panose="02020603050405020304" pitchFamily="18" charset="0"/>
              </a:rPr>
              <a:t>. </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F1A945B2-DA7C-471F-8B62-AB2674F3C194}" type="slidenum">
              <a:rPr lang="en-GB" smtClean="0"/>
              <a:t>3</a:t>
            </a:fld>
            <a:endParaRPr lang="en-GB" dirty="0"/>
          </a:p>
        </p:txBody>
      </p:sp>
    </p:spTree>
    <p:extLst>
      <p:ext uri="{BB962C8B-B14F-4D97-AF65-F5344CB8AC3E}">
        <p14:creationId xmlns:p14="http://schemas.microsoft.com/office/powerpoint/2010/main" val="35663011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latin typeface="Times New Roman" panose="02020603050405020304" pitchFamily="18" charset="0"/>
                <a:cs typeface="Times New Roman" panose="02020603050405020304" pitchFamily="18" charset="0"/>
              </a:rPr>
              <a:t>Grand</a:t>
            </a:r>
            <a:r>
              <a:rPr lang="en-GB" baseline="0" dirty="0" smtClean="0">
                <a:latin typeface="Times New Roman" panose="02020603050405020304" pitchFamily="18" charset="0"/>
                <a:cs typeface="Times New Roman" panose="02020603050405020304" pitchFamily="18" charset="0"/>
              </a:rPr>
              <a:t> central terminal in New York city before the pandemic hit. Most people used this passage everyday to either get to work, run errands and this place was also an attraction site for tourists. People travelled from all over the world to see this place (</a:t>
            </a:r>
            <a:r>
              <a:rPr lang="en-GB" sz="1200" dirty="0" smtClean="0">
                <a:latin typeface="Times New Roman" panose="02020603050405020304" pitchFamily="18" charset="0"/>
                <a:cs typeface="Times New Roman" panose="02020603050405020304" pitchFamily="18" charset="0"/>
              </a:rPr>
              <a:t>Iverson</a:t>
            </a:r>
            <a:r>
              <a:rPr lang="en-GB" sz="1200" baseline="0" dirty="0" smtClean="0">
                <a:latin typeface="Times New Roman" panose="02020603050405020304" pitchFamily="18" charset="0"/>
                <a:cs typeface="Times New Roman" panose="02020603050405020304" pitchFamily="18" charset="0"/>
              </a:rPr>
              <a:t> </a:t>
            </a:r>
            <a:r>
              <a:rPr lang="en-GB" sz="1200" dirty="0" smtClean="0">
                <a:latin typeface="Times New Roman" panose="02020603050405020304" pitchFamily="18" charset="0"/>
                <a:cs typeface="Times New Roman" panose="02020603050405020304" pitchFamily="18" charset="0"/>
              </a:rPr>
              <a:t>&amp; Barbier, 2020)</a:t>
            </a:r>
            <a:r>
              <a:rPr lang="en-GB" baseline="0" dirty="0" smtClean="0">
                <a:latin typeface="Times New Roman" panose="02020603050405020304" pitchFamily="18" charset="0"/>
                <a:cs typeface="Times New Roman" panose="02020603050405020304" pitchFamily="18" charset="0"/>
              </a:rPr>
              <a:t>. Not only here but also other iconic places in the world.</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F1A945B2-DA7C-471F-8B62-AB2674F3C194}" type="slidenum">
              <a:rPr lang="en-GB" smtClean="0"/>
              <a:t>4</a:t>
            </a:fld>
            <a:endParaRPr lang="en-GB" dirty="0"/>
          </a:p>
        </p:txBody>
      </p:sp>
    </p:spTree>
    <p:extLst>
      <p:ext uri="{BB962C8B-B14F-4D97-AF65-F5344CB8AC3E}">
        <p14:creationId xmlns:p14="http://schemas.microsoft.com/office/powerpoint/2010/main" val="810104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latin typeface="Times New Roman" panose="02020603050405020304" pitchFamily="18" charset="0"/>
                <a:cs typeface="Times New Roman" panose="02020603050405020304" pitchFamily="18" charset="0"/>
              </a:rPr>
              <a:t>This is the</a:t>
            </a:r>
            <a:r>
              <a:rPr lang="en-GB" baseline="0" dirty="0" smtClean="0">
                <a:latin typeface="Times New Roman" panose="02020603050405020304" pitchFamily="18" charset="0"/>
                <a:cs typeface="Times New Roman" panose="02020603050405020304" pitchFamily="18" charset="0"/>
              </a:rPr>
              <a:t> terminal after the pandemic. Sometimes even empty because of the rules and regulations set to try and contain this disease. No tourists are allowed because of the restrictions set by the government. Keeping distance and avoiding crowds is a key step in avoiding infection and that is why our new normal as advised by medical professions is to self quarantine, sanitize and wear masks (</a:t>
            </a:r>
            <a:r>
              <a:rPr lang="en-GB" sz="1200" dirty="0" smtClean="0">
                <a:latin typeface="Times New Roman" panose="02020603050405020304" pitchFamily="18" charset="0"/>
                <a:cs typeface="Times New Roman" panose="02020603050405020304" pitchFamily="18" charset="0"/>
              </a:rPr>
              <a:t>Iverson</a:t>
            </a:r>
            <a:r>
              <a:rPr lang="en-GB" sz="1200" baseline="0" dirty="0" smtClean="0">
                <a:latin typeface="Times New Roman" panose="02020603050405020304" pitchFamily="18" charset="0"/>
                <a:cs typeface="Times New Roman" panose="02020603050405020304" pitchFamily="18" charset="0"/>
              </a:rPr>
              <a:t> </a:t>
            </a:r>
            <a:r>
              <a:rPr lang="en-GB" sz="1200" dirty="0" smtClean="0">
                <a:latin typeface="Times New Roman" panose="02020603050405020304" pitchFamily="18" charset="0"/>
                <a:cs typeface="Times New Roman" panose="02020603050405020304" pitchFamily="18" charset="0"/>
              </a:rPr>
              <a:t>&amp; Barbier, 2020)</a:t>
            </a:r>
            <a:r>
              <a:rPr lang="en-GB" baseline="0" dirty="0" smtClean="0">
                <a:latin typeface="Times New Roman" panose="02020603050405020304" pitchFamily="18" charset="0"/>
                <a:cs typeface="Times New Roman" panose="02020603050405020304" pitchFamily="18" charset="0"/>
              </a:rPr>
              <a:t>. Due to the pandemic, online is where everyone is, using social media apps to stay in touch with loved ones and even education has been going on online.</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F1A945B2-DA7C-471F-8B62-AB2674F3C194}" type="slidenum">
              <a:rPr lang="en-GB" smtClean="0"/>
              <a:t>5</a:t>
            </a:fld>
            <a:endParaRPr lang="en-GB" dirty="0"/>
          </a:p>
        </p:txBody>
      </p:sp>
    </p:spTree>
    <p:extLst>
      <p:ext uri="{BB962C8B-B14F-4D97-AF65-F5344CB8AC3E}">
        <p14:creationId xmlns:p14="http://schemas.microsoft.com/office/powerpoint/2010/main" val="35038733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400FEA31-A268-496E-BFA5-46D3A308DEF6}" type="datetimeFigureOut">
              <a:rPr lang="en-GB" smtClean="0"/>
              <a:t>16/10/2020</a:t>
            </a:fld>
            <a:endParaRPr lang="en-GB" dirty="0"/>
          </a:p>
        </p:txBody>
      </p:sp>
      <p:sp>
        <p:nvSpPr>
          <p:cNvPr id="17" name="Footer Placeholder 16"/>
          <p:cNvSpPr>
            <a:spLocks noGrp="1"/>
          </p:cNvSpPr>
          <p:nvPr>
            <p:ph type="ftr" sz="quarter" idx="11"/>
          </p:nvPr>
        </p:nvSpPr>
        <p:spPr/>
        <p:txBody>
          <a:bodyPr/>
          <a:lstStyle/>
          <a:p>
            <a:endParaRPr lang="en-GB"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2A4A08FF-9058-4704-91EA-69FEEA5B86DD}" type="slidenum">
              <a:rPr lang="en-GB" smtClean="0"/>
              <a:t>‹#›</a:t>
            </a:fld>
            <a:endParaRPr lang="en-GB" dirty="0"/>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400FEA31-A268-496E-BFA5-46D3A308DEF6}" type="datetimeFigureOut">
              <a:rPr lang="en-GB" smtClean="0"/>
              <a:t>16/10/2020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A4A08FF-9058-4704-91EA-69FEEA5B86DD}" type="slidenum">
              <a:rPr lang="en-GB" smtClean="0"/>
              <a:t>‹#›</a:t>
            </a:fld>
            <a:endParaRPr lang="en-GB" dirty="0"/>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00FEA31-A268-496E-BFA5-46D3A308DEF6}" type="datetimeFigureOut">
              <a:rPr lang="en-GB" smtClean="0"/>
              <a:t>16/10/2020</a:t>
            </a:fld>
            <a:endParaRPr lang="en-GB" dirty="0"/>
          </a:p>
        </p:txBody>
      </p:sp>
      <p:sp>
        <p:nvSpPr>
          <p:cNvPr id="5" name="Footer Placeholder 4"/>
          <p:cNvSpPr>
            <a:spLocks noGrp="1"/>
          </p:cNvSpPr>
          <p:nvPr>
            <p:ph type="ftr" sz="quarter" idx="11"/>
          </p:nvPr>
        </p:nvSpPr>
        <p:spPr>
          <a:xfrm>
            <a:off x="800100" y="6172200"/>
            <a:ext cx="4000500" cy="457200"/>
          </a:xfrm>
        </p:spPr>
        <p:txBody>
          <a:bodyPr/>
          <a:lstStyle/>
          <a:p>
            <a:endParaRPr lang="en-GB" dirty="0"/>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2A4A08FF-9058-4704-91EA-69FEEA5B86DD}" type="slidenum">
              <a:rPr lang="en-GB" smtClean="0"/>
              <a:t>‹#›</a:t>
            </a:fld>
            <a:endParaRPr lang="en-GB"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400FEA31-A268-496E-BFA5-46D3A308DEF6}" type="datetimeFigureOut">
              <a:rPr lang="en-GB" smtClean="0"/>
              <a:t>16/10/2020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A4A08FF-9058-4704-91EA-69FEEA5B86DD}" type="slidenum">
              <a:rPr lang="en-GB" smtClean="0"/>
              <a:t>‹#›</a:t>
            </a:fld>
            <a:endParaRPr lang="en-GB" dirty="0"/>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400FEA31-A268-496E-BFA5-46D3A308DEF6}" type="datetimeFigureOut">
              <a:rPr lang="en-GB" smtClean="0"/>
              <a:t>16/10/2020</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A4A08FF-9058-4704-91EA-69FEEA5B86DD}" type="slidenum">
              <a:rPr lang="en-GB" smtClean="0"/>
              <a:t>‹#›</a:t>
            </a:fld>
            <a:endParaRPr lang="en-GB" dirty="0"/>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00FEA31-A268-496E-BFA5-46D3A308DEF6}" type="datetimeFigureOut">
              <a:rPr lang="en-GB" smtClean="0"/>
              <a:t>16/10/2020</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A4A08FF-9058-4704-91EA-69FEEA5B86DD}" type="slidenum">
              <a:rPr lang="en-GB" smtClean="0"/>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0FEA31-A268-496E-BFA5-46D3A308DEF6}" type="datetimeFigureOut">
              <a:rPr lang="en-GB" smtClean="0"/>
              <a:t>16/10/2020</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A4A08FF-9058-4704-91EA-69FEEA5B86DD}" type="slidenum">
              <a:rPr lang="en-GB" smtClean="0"/>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00FEA31-A268-496E-BFA5-46D3A308DEF6}" type="datetimeFigureOut">
              <a:rPr lang="en-GB" smtClean="0"/>
              <a:t>16/10/2020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A4A08FF-9058-4704-91EA-69FEEA5B86DD}" type="slidenum">
              <a:rPr lang="en-GB" smtClean="0"/>
              <a:t>‹#›</a:t>
            </a:fld>
            <a:endParaRPr lang="en-GB" dirty="0"/>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00FEA31-A268-496E-BFA5-46D3A308DEF6}" type="datetimeFigureOut">
              <a:rPr lang="en-GB" smtClean="0"/>
              <a:t>16/10/2020</a:t>
            </a:fld>
            <a:endParaRPr lang="en-GB" dirty="0"/>
          </a:p>
        </p:txBody>
      </p:sp>
      <p:sp>
        <p:nvSpPr>
          <p:cNvPr id="6" name="Footer Placeholder 5"/>
          <p:cNvSpPr>
            <a:spLocks noGrp="1"/>
          </p:cNvSpPr>
          <p:nvPr>
            <p:ph type="ftr" sz="quarter" idx="11"/>
          </p:nvPr>
        </p:nvSpPr>
        <p:spPr>
          <a:xfrm>
            <a:off x="914400" y="6172200"/>
            <a:ext cx="3886200" cy="457200"/>
          </a:xfrm>
        </p:spPr>
        <p:txBody>
          <a:bodyPr/>
          <a:lstStyle/>
          <a:p>
            <a:endParaRPr lang="en-GB" dirty="0"/>
          </a:p>
        </p:txBody>
      </p:sp>
      <p:sp>
        <p:nvSpPr>
          <p:cNvPr id="7" name="Slide Number Placeholder 6"/>
          <p:cNvSpPr>
            <a:spLocks noGrp="1"/>
          </p:cNvSpPr>
          <p:nvPr>
            <p:ph type="sldNum" sz="quarter" idx="12"/>
          </p:nvPr>
        </p:nvSpPr>
        <p:spPr>
          <a:xfrm>
            <a:off x="146304" y="6208776"/>
            <a:ext cx="457200" cy="457200"/>
          </a:xfrm>
        </p:spPr>
        <p:txBody>
          <a:bodyPr/>
          <a:lstStyle/>
          <a:p>
            <a:fld id="{2A4A08FF-9058-4704-91EA-69FEEA5B86DD}" type="slidenum">
              <a:rPr lang="en-GB" smtClean="0"/>
              <a:t>‹#›</a:t>
            </a:fld>
            <a:endParaRPr lang="en-GB" dirty="0"/>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00FEA31-A268-496E-BFA5-46D3A308DEF6}" type="datetimeFigureOut">
              <a:rPr lang="en-GB" smtClean="0"/>
              <a:t>16/10/2020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A4A08FF-9058-4704-91EA-69FEEA5B86DD}" type="slidenum">
              <a:rPr lang="en-GB" smtClean="0"/>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00FEA31-A268-496E-BFA5-46D3A308DEF6}" type="datetimeFigureOut">
              <a:rPr lang="en-GB" smtClean="0"/>
              <a:t>16/10/2020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A4A08FF-9058-4704-91EA-69FEEA5B86DD}" type="slidenum">
              <a:rPr lang="en-GB" smtClean="0"/>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400FEA31-A268-496E-BFA5-46D3A308DEF6}" type="datetimeFigureOut">
              <a:rPr lang="en-GB" smtClean="0"/>
              <a:t>16/10/2020</a:t>
            </a:fld>
            <a:endParaRPr lang="en-GB" dirty="0"/>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GB" dirty="0"/>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2A4A08FF-9058-4704-91EA-69FEEA5B86DD}" type="slidenum">
              <a:rPr lang="en-GB" smtClean="0"/>
              <a:t>‹#›</a:t>
            </a:fld>
            <a:endParaRPr lang="en-GB"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95400" y="3200400"/>
            <a:ext cx="6660976" cy="3036912"/>
          </a:xfrm>
        </p:spPr>
        <p:txBody>
          <a:bodyPr>
            <a:noAutofit/>
          </a:bodyPr>
          <a:lstStyle/>
          <a:p>
            <a:r>
              <a:rPr lang="en-US" sz="3600" b="1" dirty="0"/>
              <a:t>Brian Thompson </a:t>
            </a:r>
            <a:endParaRPr lang="en-US" sz="3600" b="1" dirty="0" smtClean="0"/>
          </a:p>
          <a:p>
            <a:r>
              <a:rPr lang="en-US" sz="3600" b="1" dirty="0" smtClean="0"/>
              <a:t>Old Westbury</a:t>
            </a:r>
          </a:p>
          <a:p>
            <a:r>
              <a:rPr lang="en-US" sz="3600" b="1" dirty="0" smtClean="0"/>
              <a:t> </a:t>
            </a:r>
            <a:r>
              <a:rPr lang="en-US" sz="3600" b="1" dirty="0"/>
              <a:t>sociology </a:t>
            </a:r>
            <a:endParaRPr lang="en-US" sz="3600" b="1" dirty="0" smtClean="0"/>
          </a:p>
          <a:p>
            <a:r>
              <a:rPr lang="en-US" sz="3600" b="1" dirty="0" smtClean="0"/>
              <a:t>10/15/20</a:t>
            </a:r>
            <a:endParaRPr lang="en-GB" sz="3200" b="1" dirty="0">
              <a:latin typeface="Times New Roman" panose="02020603050405020304" pitchFamily="18" charset="0"/>
              <a:cs typeface="Times New Roman" panose="02020603050405020304" pitchFamily="18" charset="0"/>
            </a:endParaRPr>
          </a:p>
        </p:txBody>
      </p:sp>
      <p:sp>
        <p:nvSpPr>
          <p:cNvPr id="2" name="Title 1"/>
          <p:cNvSpPr>
            <a:spLocks noGrp="1"/>
          </p:cNvSpPr>
          <p:nvPr>
            <p:ph type="ctrTitle"/>
          </p:nvPr>
        </p:nvSpPr>
        <p:spPr/>
        <p:txBody>
          <a:bodyPr>
            <a:normAutofit/>
          </a:bodyPr>
          <a:lstStyle/>
          <a:p>
            <a:r>
              <a:rPr lang="en-GB" sz="3200" dirty="0" smtClean="0">
                <a:latin typeface="Times New Roman" panose="02020603050405020304" pitchFamily="18" charset="0"/>
                <a:cs typeface="Times New Roman" panose="02020603050405020304" pitchFamily="18" charset="0"/>
              </a:rPr>
              <a:t>Before and After Covid-19 – Norms and Social Distancing</a:t>
            </a:r>
            <a:endParaRPr lang="en-GB"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419172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2400" dirty="0" smtClean="0">
                <a:latin typeface="Times New Roman" panose="02020603050405020304" pitchFamily="18" charset="0"/>
                <a:cs typeface="Times New Roman" panose="02020603050405020304" pitchFamily="18" charset="0"/>
              </a:rPr>
              <a:t>	</a:t>
            </a:r>
            <a:r>
              <a:rPr lang="en-GB" sz="3200" dirty="0" smtClean="0">
                <a:latin typeface="Times New Roman" panose="02020603050405020304" pitchFamily="18" charset="0"/>
                <a:cs typeface="Times New Roman" panose="02020603050405020304" pitchFamily="18" charset="0"/>
              </a:rPr>
              <a:t>Before Covid-19</a:t>
            </a:r>
            <a:endParaRPr lang="en-GB" sz="3200" dirty="0">
              <a:latin typeface="Times New Roman" panose="02020603050405020304" pitchFamily="18" charset="0"/>
              <a:cs typeface="Times New Roman" panose="02020603050405020304" pitchFamily="18" charset="0"/>
            </a:endParaRPr>
          </a:p>
        </p:txBody>
      </p:sp>
      <p:pic>
        <p:nvPicPr>
          <p:cNvPr id="6"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2085975" y="1700212"/>
            <a:ext cx="5429250" cy="4067175"/>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5096310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dirty="0" smtClean="0">
                <a:latin typeface="Times New Roman" panose="02020603050405020304" pitchFamily="18" charset="0"/>
                <a:cs typeface="Times New Roman" panose="02020603050405020304" pitchFamily="18" charset="0"/>
              </a:rPr>
              <a:t>After Covid-19</a:t>
            </a:r>
            <a:endParaRPr lang="en-GB" sz="3200"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sz="quarter" idx="1"/>
          </p:nvPr>
        </p:nvPicPr>
        <p:blipFill>
          <a:blip r:embed="rId3" cstate="print">
            <a:extLst>
              <a:ext uri="{28A0092B-C50C-407E-A947-70E740481C1C}">
                <a14:useLocalDpi xmlns:a14="http://schemas.microsoft.com/office/drawing/2010/main" val="0"/>
              </a:ext>
            </a:extLst>
          </a:blip>
          <a:stretch>
            <a:fillRect/>
          </a:stretch>
        </p:blipFill>
        <p:spPr>
          <a:xfrm>
            <a:off x="1805940" y="1487285"/>
            <a:ext cx="5989320" cy="449302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260231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200" dirty="0" smtClean="0">
                <a:latin typeface="Times New Roman" panose="02020603050405020304" pitchFamily="18" charset="0"/>
                <a:cs typeface="Times New Roman" panose="02020603050405020304" pitchFamily="18" charset="0"/>
              </a:rPr>
              <a:t>Before Covid-19</a:t>
            </a:r>
            <a:endParaRPr lang="en-GB" sz="3200"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1608992" y="1447800"/>
            <a:ext cx="6383215" cy="4572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52300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200" dirty="0" smtClean="0">
                <a:latin typeface="Times New Roman" panose="02020603050405020304" pitchFamily="18" charset="0"/>
                <a:cs typeface="Times New Roman" panose="02020603050405020304" pitchFamily="18" charset="0"/>
              </a:rPr>
              <a:t>After Covid-19</a:t>
            </a:r>
            <a:endParaRPr lang="en-GB" sz="3200"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1608992" y="1447800"/>
            <a:ext cx="6383215" cy="4572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008596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200" dirty="0" smtClean="0">
                <a:latin typeface="Times New Roman" panose="02020603050405020304" pitchFamily="18" charset="0"/>
                <a:cs typeface="Times New Roman" panose="02020603050405020304" pitchFamily="18" charset="0"/>
              </a:rPr>
              <a:t>References</a:t>
            </a:r>
            <a:endParaRPr lang="en-GB"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a:bodyPr>
          <a:lstStyle/>
          <a:p>
            <a:pPr>
              <a:buFont typeface="Wingdings" panose="05000000000000000000" pitchFamily="2" charset="2"/>
              <a:buChar char="ü"/>
            </a:pPr>
            <a:r>
              <a:rPr lang="en-GB" sz="2000" dirty="0">
                <a:latin typeface="Times New Roman" panose="02020603050405020304" pitchFamily="18" charset="0"/>
                <a:cs typeface="Times New Roman" panose="02020603050405020304" pitchFamily="18" charset="0"/>
              </a:rPr>
              <a:t>Bai, J. J., Jin, W., &amp; Wan, C. (2020). The Impact of Social Capital on Individual Responses to COVID-19 Pandemic: Evidence from Social Distancing. </a:t>
            </a:r>
            <a:r>
              <a:rPr lang="en-GB" sz="2000" i="1" dirty="0">
                <a:latin typeface="Times New Roman" panose="02020603050405020304" pitchFamily="18" charset="0"/>
                <a:cs typeface="Times New Roman" panose="02020603050405020304" pitchFamily="18" charset="0"/>
              </a:rPr>
              <a:t>Wang and Wan, Chi, The Impact of Social Capital on Individual Responses to COVID-19 Pandemic: Evidence from Social Distancing (May 23, 2020)</a:t>
            </a:r>
            <a:r>
              <a:rPr lang="en-GB" sz="2000" dirty="0">
                <a:latin typeface="Times New Roman" panose="02020603050405020304" pitchFamily="18" charset="0"/>
                <a:cs typeface="Times New Roman" panose="02020603050405020304" pitchFamily="18" charset="0"/>
              </a:rPr>
              <a:t>.</a:t>
            </a:r>
            <a:endParaRPr lang="en-GB" sz="20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r>
              <a:rPr lang="en-GB" sz="2000" dirty="0" smtClean="0">
                <a:latin typeface="Times New Roman" panose="02020603050405020304" pitchFamily="18" charset="0"/>
                <a:cs typeface="Times New Roman" panose="02020603050405020304" pitchFamily="18" charset="0"/>
              </a:rPr>
              <a:t>Courtemanche</a:t>
            </a:r>
            <a:r>
              <a:rPr lang="en-GB" sz="2000" dirty="0">
                <a:latin typeface="Times New Roman" panose="02020603050405020304" pitchFamily="18" charset="0"/>
                <a:cs typeface="Times New Roman" panose="02020603050405020304" pitchFamily="18" charset="0"/>
              </a:rPr>
              <a:t>, C., Garuccio, J., Le, A., Pinkston, J., &amp; Yelowitz, A. (2020). Strong Social Distancing Measures In The United States Reduced The COVID-19 Growth Rate: Study evaluates the impact of social distancing measures on the growth rate of confirmed COVID-19 cases across the United States. </a:t>
            </a:r>
            <a:r>
              <a:rPr lang="en-GB" sz="2000" i="1" dirty="0">
                <a:latin typeface="Times New Roman" panose="02020603050405020304" pitchFamily="18" charset="0"/>
                <a:cs typeface="Times New Roman" panose="02020603050405020304" pitchFamily="18" charset="0"/>
              </a:rPr>
              <a:t>Health Affairs</a:t>
            </a:r>
            <a:r>
              <a:rPr lang="en-GB" sz="2000" dirty="0">
                <a:latin typeface="Times New Roman" panose="02020603050405020304" pitchFamily="18" charset="0"/>
                <a:cs typeface="Times New Roman" panose="02020603050405020304" pitchFamily="18" charset="0"/>
              </a:rPr>
              <a:t>, 10-1377</a:t>
            </a:r>
            <a:r>
              <a:rPr lang="en-GB" sz="20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ü"/>
            </a:pPr>
            <a:r>
              <a:rPr lang="en-GB" sz="2000" dirty="0">
                <a:latin typeface="Times New Roman" panose="02020603050405020304" pitchFamily="18" charset="0"/>
                <a:cs typeface="Times New Roman" panose="02020603050405020304" pitchFamily="18" charset="0"/>
              </a:rPr>
              <a:t>Iverson, T., &amp; Barbier, E. (2020). National and Sub-National Social Distancing Responses to COVID-19.</a:t>
            </a:r>
            <a:endParaRPr lang="en-GB" sz="2000" dirty="0" smtClean="0">
              <a:latin typeface="Times New Roman" panose="02020603050405020304" pitchFamily="18" charset="0"/>
              <a:cs typeface="Times New Roman" panose="02020603050405020304" pitchFamily="18" charset="0"/>
            </a:endParaRPr>
          </a:p>
          <a:p>
            <a:pPr marL="0" indent="0">
              <a:buNone/>
            </a:pP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01848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210</TotalTime>
  <Words>381</Words>
  <Application>Microsoft Office PowerPoint</Application>
  <PresentationFormat>On-screen Show (4:3)</PresentationFormat>
  <Paragraphs>21</Paragraphs>
  <Slides>6</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Calibri</vt:lpstr>
      <vt:lpstr>Franklin Gothic Book</vt:lpstr>
      <vt:lpstr>Perpetua</vt:lpstr>
      <vt:lpstr>Times New Roman</vt:lpstr>
      <vt:lpstr>Wingdings</vt:lpstr>
      <vt:lpstr>Wingdings 2</vt:lpstr>
      <vt:lpstr>Equity</vt:lpstr>
      <vt:lpstr>Before and After Covid-19 – Norms and Social Distancing</vt:lpstr>
      <vt:lpstr> Before Covid-19</vt:lpstr>
      <vt:lpstr>After Covid-19</vt:lpstr>
      <vt:lpstr>Before Covid-19</vt:lpstr>
      <vt:lpstr>After Covid-19</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Before and After Covid-19 – Norms and Social Distancing</dc:title>
  <dc:creator>Kim</dc:creator>
  <cp:lastModifiedBy>Windows User</cp:lastModifiedBy>
  <cp:revision>41</cp:revision>
  <dcterms:created xsi:type="dcterms:W3CDTF">2020-10-15T14:33:06Z</dcterms:created>
  <dcterms:modified xsi:type="dcterms:W3CDTF">2020-10-16T19:45:48Z</dcterms:modified>
</cp:coreProperties>
</file>